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lvl1pPr algn="ctr" defTabSz="584200">
      <a:defRPr sz="3600">
        <a:latin typeface="Helvetica Light"/>
        <a:ea typeface="Helvetica Light"/>
        <a:cs typeface="Helvetica Light"/>
        <a:sym typeface="Helvetica Light"/>
      </a:defRPr>
    </a:lvl1pPr>
    <a:lvl2pPr algn="ctr" defTabSz="584200">
      <a:defRPr sz="3600">
        <a:latin typeface="Helvetica Light"/>
        <a:ea typeface="Helvetica Light"/>
        <a:cs typeface="Helvetica Light"/>
        <a:sym typeface="Helvetica Light"/>
      </a:defRPr>
    </a:lvl2pPr>
    <a:lvl3pPr algn="ctr" defTabSz="584200">
      <a:defRPr sz="3600">
        <a:latin typeface="Helvetica Light"/>
        <a:ea typeface="Helvetica Light"/>
        <a:cs typeface="Helvetica Light"/>
        <a:sym typeface="Helvetica Light"/>
      </a:defRPr>
    </a:lvl3pPr>
    <a:lvl4pPr algn="ctr" defTabSz="584200">
      <a:defRPr sz="3600">
        <a:latin typeface="Helvetica Light"/>
        <a:ea typeface="Helvetica Light"/>
        <a:cs typeface="Helvetica Light"/>
        <a:sym typeface="Helvetica Light"/>
      </a:defRPr>
    </a:lvl4pPr>
    <a:lvl5pPr algn="ctr" defTabSz="584200">
      <a:defRPr sz="3600">
        <a:latin typeface="Helvetica Light"/>
        <a:ea typeface="Helvetica Light"/>
        <a:cs typeface="Helvetica Light"/>
        <a:sym typeface="Helvetica Light"/>
      </a:defRPr>
    </a:lvl5pPr>
    <a:lvl6pPr algn="ctr" defTabSz="584200">
      <a:defRPr sz="3600">
        <a:latin typeface="Helvetica Light"/>
        <a:ea typeface="Helvetica Light"/>
        <a:cs typeface="Helvetica Light"/>
        <a:sym typeface="Helvetica Light"/>
      </a:defRPr>
    </a:lvl6pPr>
    <a:lvl7pPr algn="ctr" defTabSz="584200">
      <a:defRPr sz="3600">
        <a:latin typeface="Helvetica Light"/>
        <a:ea typeface="Helvetica Light"/>
        <a:cs typeface="Helvetica Light"/>
        <a:sym typeface="Helvetica Light"/>
      </a:defRPr>
    </a:lvl7pPr>
    <a:lvl8pPr algn="ctr" defTabSz="584200">
      <a:defRPr sz="3600">
        <a:latin typeface="Helvetica Light"/>
        <a:ea typeface="Helvetica Light"/>
        <a:cs typeface="Helvetica Light"/>
        <a:sym typeface="Helvetica Light"/>
      </a:defRPr>
    </a:lvl8pPr>
    <a:lvl9pPr algn="ctr" defTabSz="584200">
      <a:defRPr sz="3600"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1" d="100"/>
          <a:sy n="31" d="100"/>
        </p:scale>
        <p:origin x="-1880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90840825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ckgrou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msterdam_image_back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374389" y="-20414"/>
            <a:ext cx="26194579" cy="983660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/>
          <p:nvPr/>
        </p:nvSpPr>
        <p:spPr>
          <a:xfrm>
            <a:off x="-471860" y="-20414"/>
            <a:ext cx="14540360" cy="9836609"/>
          </a:xfrm>
          <a:prstGeom prst="rect">
            <a:avLst/>
          </a:prstGeom>
          <a:solidFill>
            <a:srgbClr val="000000">
              <a:alpha val="40000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10" name="DrupalConAmsterdam-WebVersionwhit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6957" y="895900"/>
            <a:ext cx="5370886" cy="14390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msterdam_image_back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8374389" y="-20414"/>
            <a:ext cx="26194579" cy="983660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-471860" y="-20414"/>
            <a:ext cx="14540360" cy="9836609"/>
          </a:xfrm>
          <a:prstGeom prst="rect">
            <a:avLst/>
          </a:prstGeom>
          <a:solidFill>
            <a:srgbClr val="000000">
              <a:alpha val="40000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" name="Shape 4"/>
          <p:cNvSpPr/>
          <p:nvPr/>
        </p:nvSpPr>
        <p:spPr>
          <a:xfrm>
            <a:off x="-84263" y="2001448"/>
            <a:ext cx="13392356" cy="81127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" name="Shape 5"/>
          <p:cNvSpPr/>
          <p:nvPr/>
        </p:nvSpPr>
        <p:spPr>
          <a:xfrm>
            <a:off x="-193778" y="1979570"/>
            <a:ext cx="13392356" cy="1228462"/>
          </a:xfrm>
          <a:prstGeom prst="rect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6" name="DrupalConAmsterdam-WebVersionwhit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70935" y="667300"/>
            <a:ext cx="3662931" cy="98143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 spd="med"/>
  <p:txStyles>
    <p:titleStyle>
      <a:lvl1pPr algn="ctr" defTabSz="584200">
        <a:lnSpc>
          <a:spcPct val="70000"/>
        </a:lnSpc>
        <a:defRPr b="1">
          <a:latin typeface="ArialUnicodeMS"/>
          <a:ea typeface="ArialUnicodeMS"/>
          <a:cs typeface="ArialUnicodeMS"/>
          <a:sym typeface="ArialUnicodeMS"/>
        </a:defRPr>
      </a:lvl1pPr>
      <a:lvl2pPr algn="ctr" defTabSz="584200">
        <a:lnSpc>
          <a:spcPct val="70000"/>
        </a:lnSpc>
        <a:defRPr b="1">
          <a:latin typeface="ArialUnicodeMS"/>
          <a:ea typeface="ArialUnicodeMS"/>
          <a:cs typeface="ArialUnicodeMS"/>
          <a:sym typeface="ArialUnicodeMS"/>
        </a:defRPr>
      </a:lvl2pPr>
      <a:lvl3pPr algn="ctr" defTabSz="584200">
        <a:lnSpc>
          <a:spcPct val="70000"/>
        </a:lnSpc>
        <a:defRPr b="1">
          <a:latin typeface="ArialUnicodeMS"/>
          <a:ea typeface="ArialUnicodeMS"/>
          <a:cs typeface="ArialUnicodeMS"/>
          <a:sym typeface="ArialUnicodeMS"/>
        </a:defRPr>
      </a:lvl3pPr>
      <a:lvl4pPr algn="ctr" defTabSz="584200">
        <a:lnSpc>
          <a:spcPct val="70000"/>
        </a:lnSpc>
        <a:defRPr b="1">
          <a:latin typeface="ArialUnicodeMS"/>
          <a:ea typeface="ArialUnicodeMS"/>
          <a:cs typeface="ArialUnicodeMS"/>
          <a:sym typeface="ArialUnicodeMS"/>
        </a:defRPr>
      </a:lvl4pPr>
      <a:lvl5pPr algn="ctr" defTabSz="584200">
        <a:lnSpc>
          <a:spcPct val="70000"/>
        </a:lnSpc>
        <a:defRPr b="1">
          <a:latin typeface="ArialUnicodeMS"/>
          <a:ea typeface="ArialUnicodeMS"/>
          <a:cs typeface="ArialUnicodeMS"/>
          <a:sym typeface="ArialUnicodeMS"/>
        </a:defRPr>
      </a:lvl5pPr>
      <a:lvl6pPr algn="ctr" defTabSz="584200">
        <a:lnSpc>
          <a:spcPct val="70000"/>
        </a:lnSpc>
        <a:defRPr b="1">
          <a:latin typeface="ArialUnicodeMS"/>
          <a:ea typeface="ArialUnicodeMS"/>
          <a:cs typeface="ArialUnicodeMS"/>
          <a:sym typeface="ArialUnicodeMS"/>
        </a:defRPr>
      </a:lvl6pPr>
      <a:lvl7pPr algn="ctr" defTabSz="584200">
        <a:lnSpc>
          <a:spcPct val="70000"/>
        </a:lnSpc>
        <a:defRPr b="1">
          <a:latin typeface="ArialUnicodeMS"/>
          <a:ea typeface="ArialUnicodeMS"/>
          <a:cs typeface="ArialUnicodeMS"/>
          <a:sym typeface="ArialUnicodeMS"/>
        </a:defRPr>
      </a:lvl7pPr>
      <a:lvl8pPr algn="ctr" defTabSz="584200">
        <a:lnSpc>
          <a:spcPct val="70000"/>
        </a:lnSpc>
        <a:defRPr b="1">
          <a:latin typeface="ArialUnicodeMS"/>
          <a:ea typeface="ArialUnicodeMS"/>
          <a:cs typeface="ArialUnicodeMS"/>
          <a:sym typeface="ArialUnicodeMS"/>
        </a:defRPr>
      </a:lvl8pPr>
      <a:lvl9pPr algn="ctr" defTabSz="584200">
        <a:lnSpc>
          <a:spcPct val="70000"/>
        </a:lnSpc>
        <a:defRPr b="1">
          <a:latin typeface="ArialUnicodeMS"/>
          <a:ea typeface="ArialUnicodeMS"/>
          <a:cs typeface="ArialUnicodeMS"/>
          <a:sym typeface="ArialUnicodeMS"/>
        </a:defRPr>
      </a:lvl9pPr>
    </p:titleStyle>
    <p:bodyStyle>
      <a:lvl1pPr algn="ctr" defTabSz="584200">
        <a:lnSpc>
          <a:spcPct val="80000"/>
        </a:lnSpc>
        <a:spcBef>
          <a:spcPts val="2000"/>
        </a:spcBef>
        <a:defRPr>
          <a:latin typeface="ArialUnicodeMS"/>
          <a:ea typeface="ArialUnicodeMS"/>
          <a:cs typeface="ArialUnicodeMS"/>
          <a:sym typeface="ArialUnicodeMS"/>
        </a:defRPr>
      </a:lvl1pPr>
      <a:lvl2pPr indent="444500" algn="ctr" defTabSz="584200">
        <a:lnSpc>
          <a:spcPct val="80000"/>
        </a:lnSpc>
        <a:spcBef>
          <a:spcPts val="2000"/>
        </a:spcBef>
        <a:defRPr>
          <a:latin typeface="ArialUnicodeMS"/>
          <a:ea typeface="ArialUnicodeMS"/>
          <a:cs typeface="ArialUnicodeMS"/>
          <a:sym typeface="ArialUnicodeMS"/>
        </a:defRPr>
      </a:lvl2pPr>
      <a:lvl3pPr indent="889000" algn="ctr" defTabSz="584200">
        <a:lnSpc>
          <a:spcPct val="80000"/>
        </a:lnSpc>
        <a:spcBef>
          <a:spcPts val="2000"/>
        </a:spcBef>
        <a:defRPr>
          <a:latin typeface="ArialUnicodeMS"/>
          <a:ea typeface="ArialUnicodeMS"/>
          <a:cs typeface="ArialUnicodeMS"/>
          <a:sym typeface="ArialUnicodeMS"/>
        </a:defRPr>
      </a:lvl3pPr>
      <a:lvl4pPr indent="1333500" algn="ctr" defTabSz="584200">
        <a:lnSpc>
          <a:spcPct val="80000"/>
        </a:lnSpc>
        <a:spcBef>
          <a:spcPts val="2000"/>
        </a:spcBef>
        <a:defRPr>
          <a:latin typeface="ArialUnicodeMS"/>
          <a:ea typeface="ArialUnicodeMS"/>
          <a:cs typeface="ArialUnicodeMS"/>
          <a:sym typeface="ArialUnicodeMS"/>
        </a:defRPr>
      </a:lvl4pPr>
      <a:lvl5pPr indent="1778000" algn="ctr" defTabSz="584200">
        <a:lnSpc>
          <a:spcPct val="80000"/>
        </a:lnSpc>
        <a:spcBef>
          <a:spcPts val="2000"/>
        </a:spcBef>
        <a:defRPr>
          <a:latin typeface="ArialUnicodeMS"/>
          <a:ea typeface="ArialUnicodeMS"/>
          <a:cs typeface="ArialUnicodeMS"/>
          <a:sym typeface="ArialUnicodeMS"/>
        </a:defRPr>
      </a:lvl5pPr>
      <a:lvl6pPr indent="2222500" algn="ctr" defTabSz="584200">
        <a:lnSpc>
          <a:spcPct val="80000"/>
        </a:lnSpc>
        <a:spcBef>
          <a:spcPts val="2000"/>
        </a:spcBef>
        <a:defRPr>
          <a:latin typeface="ArialUnicodeMS"/>
          <a:ea typeface="ArialUnicodeMS"/>
          <a:cs typeface="ArialUnicodeMS"/>
          <a:sym typeface="ArialUnicodeMS"/>
        </a:defRPr>
      </a:lvl6pPr>
      <a:lvl7pPr indent="2667000" algn="ctr" defTabSz="584200">
        <a:lnSpc>
          <a:spcPct val="80000"/>
        </a:lnSpc>
        <a:spcBef>
          <a:spcPts val="2000"/>
        </a:spcBef>
        <a:defRPr>
          <a:latin typeface="ArialUnicodeMS"/>
          <a:ea typeface="ArialUnicodeMS"/>
          <a:cs typeface="ArialUnicodeMS"/>
          <a:sym typeface="ArialUnicodeMS"/>
        </a:defRPr>
      </a:lvl7pPr>
      <a:lvl8pPr indent="3111500" algn="ctr" defTabSz="584200">
        <a:lnSpc>
          <a:spcPct val="80000"/>
        </a:lnSpc>
        <a:spcBef>
          <a:spcPts val="2000"/>
        </a:spcBef>
        <a:defRPr>
          <a:latin typeface="ArialUnicodeMS"/>
          <a:ea typeface="ArialUnicodeMS"/>
          <a:cs typeface="ArialUnicodeMS"/>
          <a:sym typeface="ArialUnicodeMS"/>
        </a:defRPr>
      </a:lvl8pPr>
      <a:lvl9pPr indent="3556000" algn="ctr" defTabSz="584200">
        <a:lnSpc>
          <a:spcPct val="80000"/>
        </a:lnSpc>
        <a:spcBef>
          <a:spcPts val="2000"/>
        </a:spcBef>
        <a:defRPr>
          <a:latin typeface="ArialUnicodeMS"/>
          <a:ea typeface="ArialUnicodeMS"/>
          <a:cs typeface="ArialUnicodeMS"/>
          <a:sym typeface="ArialUnicodeMS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914945" y="8781380"/>
            <a:ext cx="11216483" cy="367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457200">
              <a:defRPr sz="2000" cap="all" spc="454">
                <a:solidFill>
                  <a:srgbClr val="FFFFFF"/>
                </a:solid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000" cap="all" spc="454">
                <a:solidFill>
                  <a:srgbClr val="FFFFFF"/>
                </a:solidFill>
              </a:rPr>
              <a:t>track name and URL here &amp; anything else</a:t>
            </a:r>
          </a:p>
        </p:txBody>
      </p:sp>
      <p:sp>
        <p:nvSpPr>
          <p:cNvPr id="16" name="Shape 16"/>
          <p:cNvSpPr/>
          <p:nvPr/>
        </p:nvSpPr>
        <p:spPr>
          <a:xfrm>
            <a:off x="437826" y="3857682"/>
            <a:ext cx="12170720" cy="136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70000"/>
              </a:lnSpc>
              <a:defRPr sz="8000" b="1" cap="all" spc="571">
                <a:solidFill>
                  <a:srgbClr val="FFFFFF"/>
                </a:solid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8000" b="1" cap="all" spc="571">
                <a:solidFill>
                  <a:srgbClr val="FFFFFF"/>
                </a:solidFill>
              </a:rPr>
              <a:t>SESSION TITLE</a:t>
            </a:r>
          </a:p>
        </p:txBody>
      </p:sp>
      <p:sp>
        <p:nvSpPr>
          <p:cNvPr id="17" name="Shape 17"/>
          <p:cNvSpPr/>
          <p:nvPr/>
        </p:nvSpPr>
        <p:spPr>
          <a:xfrm>
            <a:off x="4372842" y="5129764"/>
            <a:ext cx="4138912" cy="635844"/>
          </a:xfrm>
          <a:prstGeom prst="rect">
            <a:avLst/>
          </a:prstGeom>
          <a:solidFill>
            <a:srgbClr val="EF272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76845" y="5314682"/>
            <a:ext cx="11216483" cy="367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457200">
              <a:defRPr sz="2000" cap="all" spc="454">
                <a:solidFill>
                  <a:srgbClr val="FFFFFF"/>
                </a:solid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000" cap="all" spc="454">
                <a:solidFill>
                  <a:srgbClr val="FFFFFF"/>
                </a:solidFill>
              </a:rPr>
              <a:t>Add speaker names here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3578802" y="2206451"/>
            <a:ext cx="584719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70000"/>
              </a:lnSpc>
              <a:defRPr sz="5000" b="1" cap="all" spc="357"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 b="0" cap="none" spc="0"/>
            </a:pPr>
            <a:r>
              <a:rPr sz="5000" b="1" cap="all" spc="357"/>
              <a:t>SPONSOR SLIDE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90226" y="3857682"/>
            <a:ext cx="12170720" cy="136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519937">
              <a:lnSpc>
                <a:spcPct val="70000"/>
              </a:lnSpc>
              <a:defRPr sz="7119" b="1" cap="all" spc="508">
                <a:solidFill>
                  <a:srgbClr val="FFFFFF"/>
                </a:solid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7119" b="1" cap="all" spc="508">
                <a:solidFill>
                  <a:srgbClr val="FFFFFF"/>
                </a:solidFill>
              </a:rPr>
              <a:t>WHAT DID YOU THINK?</a:t>
            </a:r>
          </a:p>
        </p:txBody>
      </p:sp>
      <p:sp>
        <p:nvSpPr>
          <p:cNvPr id="58" name="Shape 58"/>
          <p:cNvSpPr/>
          <p:nvPr/>
        </p:nvSpPr>
        <p:spPr>
          <a:xfrm>
            <a:off x="1755203" y="5155164"/>
            <a:ext cx="9612166" cy="635844"/>
          </a:xfrm>
          <a:prstGeom prst="rect">
            <a:avLst/>
          </a:prstGeom>
          <a:solidFill>
            <a:srgbClr val="EF272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9" name="Shape 59"/>
          <p:cNvSpPr/>
          <p:nvPr/>
        </p:nvSpPr>
        <p:spPr>
          <a:xfrm>
            <a:off x="978445" y="5340082"/>
            <a:ext cx="11216483" cy="367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429768">
              <a:defRPr sz="1879" cap="all" spc="427">
                <a:solidFill>
                  <a:srgbClr val="FFFFFF"/>
                </a:solid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1879" cap="all" spc="427">
                <a:solidFill>
                  <a:srgbClr val="FFFFFF"/>
                </a:solidFill>
              </a:rPr>
              <a:t>EVAULATE THIS SESSION - AmSTERDAM2014.DRUPAL.ORG/schedule</a:t>
            </a:r>
          </a:p>
        </p:txBody>
      </p:sp>
      <p:sp>
        <p:nvSpPr>
          <p:cNvPr id="60" name="Shape 60"/>
          <p:cNvSpPr/>
          <p:nvPr/>
        </p:nvSpPr>
        <p:spPr>
          <a:xfrm>
            <a:off x="4061369" y="7822882"/>
            <a:ext cx="4882062" cy="916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1" indent="196596" defTabSz="502412">
              <a:defRPr sz="1800"/>
            </a:pPr>
            <a:r>
              <a:rPr sz="4988" b="1" cap="all" spc="356">
                <a:solidFill>
                  <a:srgbClr val="FFFFFF"/>
                </a:solidFill>
                <a:latin typeface="ArialUnicodeMS"/>
                <a:ea typeface="ArialUnicodeMS"/>
                <a:cs typeface="ArialUnicodeMS"/>
                <a:sym typeface="ArialUnicodeMS"/>
              </a:rPr>
              <a:t>THANK YOU!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450526" y="3857682"/>
            <a:ext cx="12170720" cy="136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70000"/>
              </a:lnSpc>
              <a:defRPr sz="8000" b="1" cap="all" spc="571">
                <a:solidFill>
                  <a:srgbClr val="FFFFFF"/>
                </a:solid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8000" b="1" cap="all" spc="571">
                <a:solidFill>
                  <a:srgbClr val="FFFFFF"/>
                </a:solidFill>
              </a:rPr>
              <a:t>TITLE SLIDE</a:t>
            </a:r>
          </a:p>
        </p:txBody>
      </p:sp>
      <p:sp>
        <p:nvSpPr>
          <p:cNvPr id="21" name="Shape 21"/>
          <p:cNvSpPr/>
          <p:nvPr/>
        </p:nvSpPr>
        <p:spPr>
          <a:xfrm>
            <a:off x="864145" y="5289282"/>
            <a:ext cx="11216483" cy="367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457200">
              <a:defRPr sz="2000" cap="all" spc="454">
                <a:solidFill>
                  <a:srgbClr val="FFFFFF"/>
                </a:solid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000" cap="all" spc="454">
                <a:solidFill>
                  <a:srgbClr val="FFFFFF"/>
                </a:solidFill>
              </a:rPr>
              <a:t>SUBTITLE IF REQUIRED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vid-screeni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7267" y="3586150"/>
            <a:ext cx="8730266" cy="4836979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/>
          <p:nvPr/>
        </p:nvSpPr>
        <p:spPr>
          <a:xfrm>
            <a:off x="3877787" y="2168351"/>
            <a:ext cx="524922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70000"/>
              </a:lnSpc>
              <a:defRPr sz="5000" b="1" cap="all" spc="357"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 b="0" cap="none" spc="0"/>
            </a:pPr>
            <a:r>
              <a:rPr sz="5000" b="1" cap="all" spc="357"/>
              <a:t>MAIN HEADER</a:t>
            </a:r>
          </a:p>
        </p:txBody>
      </p:sp>
      <p:sp>
        <p:nvSpPr>
          <p:cNvPr id="25" name="Shape 25"/>
          <p:cNvSpPr/>
          <p:nvPr/>
        </p:nvSpPr>
        <p:spPr>
          <a:xfrm>
            <a:off x="2220881" y="8591549"/>
            <a:ext cx="8563038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000">
                <a:solidFill>
                  <a:srgbClr val="686868"/>
                </a:solid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86868"/>
                </a:solidFill>
              </a:rPr>
              <a:t>Caption goes here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1396596" y="4467249"/>
            <a:ext cx="4763308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2300"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/>
            </a:pPr>
            <a:r>
              <a:rPr sz="2300"/>
              <a:t>rles Truffaut keffiyeh hoodie pickled, brunch +1 Austin meggings kogi. Ethical seitan twee flannel. Williamsburg crucifix authentic mustache messenger bag, umami Godard literally Blue Bottle chia. Direct trade iPhone leggings gluten-free before they sold out. Ethnic four loko shabby.</a:t>
            </a:r>
          </a:p>
        </p:txBody>
      </p:sp>
      <p:pic>
        <p:nvPicPr>
          <p:cNvPr id="28" name="amsterdam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7680" y="4554932"/>
            <a:ext cx="4452811" cy="3852468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29"/>
          <p:cNvSpPr/>
          <p:nvPr/>
        </p:nvSpPr>
        <p:spPr>
          <a:xfrm>
            <a:off x="3877787" y="2168351"/>
            <a:ext cx="524922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70000"/>
              </a:lnSpc>
              <a:defRPr sz="5000" b="1" cap="all" spc="357"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 b="0" cap="none" spc="0"/>
            </a:pPr>
            <a:r>
              <a:rPr sz="5000" b="1" cap="all" spc="357"/>
              <a:t>MAIN HEADER</a:t>
            </a:r>
          </a:p>
        </p:txBody>
      </p:sp>
      <p:sp>
        <p:nvSpPr>
          <p:cNvPr id="30" name="Shape 30"/>
          <p:cNvSpPr/>
          <p:nvPr/>
        </p:nvSpPr>
        <p:spPr>
          <a:xfrm>
            <a:off x="3122581" y="8566149"/>
            <a:ext cx="8563038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 defTabSz="457200">
              <a:defRPr sz="2000">
                <a:solidFill>
                  <a:srgbClr val="686868"/>
                </a:solid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86868"/>
                </a:solidFill>
              </a:rPr>
              <a:t>Caption goes here</a:t>
            </a:r>
          </a:p>
        </p:txBody>
      </p:sp>
      <p:sp>
        <p:nvSpPr>
          <p:cNvPr id="31" name="Shape 31"/>
          <p:cNvSpPr/>
          <p:nvPr/>
        </p:nvSpPr>
        <p:spPr>
          <a:xfrm>
            <a:off x="2220881" y="3727450"/>
            <a:ext cx="8563038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457200">
              <a:defRPr sz="1800"/>
            </a:pPr>
            <a:r>
              <a:rPr sz="2600">
                <a:solidFill>
                  <a:srgbClr val="9B2023"/>
                </a:solidFill>
                <a:latin typeface="ArialUnicodeMS"/>
                <a:ea typeface="ArialUnicodeMS"/>
                <a:cs typeface="ArialUnicodeMS"/>
                <a:sym typeface="ArialUnicodeMS"/>
              </a:rPr>
              <a:t>Sub Header</a:t>
            </a:r>
          </a:p>
          <a:p>
            <a:pPr lvl="0" defTabSz="457200">
              <a:defRPr sz="1800"/>
            </a:pPr>
            <a:endParaRPr sz="2600">
              <a:latin typeface="ArialUnicodeMS"/>
              <a:ea typeface="ArialUnicodeMS"/>
              <a:cs typeface="ArialUnicodeMS"/>
              <a:sym typeface="ArialUnicodeMS"/>
            </a:endParaRPr>
          </a:p>
          <a:p>
            <a:pPr lvl="0" defTabSz="457200">
              <a:defRPr sz="1800"/>
            </a:pPr>
            <a:r>
              <a:rPr sz="2300">
                <a:latin typeface="ArialUnicodeMS"/>
                <a:ea typeface="ArialUnicodeMS"/>
                <a:cs typeface="ArialUnicodeMS"/>
                <a:sym typeface="ArialUnicodeMS"/>
              </a:rPr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3491575" y="4021473"/>
            <a:ext cx="6021650" cy="429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457200">
              <a:defRPr sz="1800"/>
            </a:pPr>
            <a:r>
              <a:rPr sz="2600">
                <a:solidFill>
                  <a:srgbClr val="9B2023"/>
                </a:solidFill>
                <a:latin typeface="ArialUnicodeMS"/>
                <a:ea typeface="ArialUnicodeMS"/>
                <a:cs typeface="ArialUnicodeMS"/>
                <a:sym typeface="ArialUnicodeMS"/>
              </a:rPr>
              <a:t>List item 1</a:t>
            </a:r>
          </a:p>
          <a:p>
            <a:pPr lvl="0" defTabSz="457200">
              <a:defRPr sz="1800"/>
            </a:pPr>
            <a:endParaRPr sz="2600">
              <a:solidFill>
                <a:srgbClr val="9B2023"/>
              </a:solidFill>
              <a:latin typeface="ArialUnicodeMS"/>
              <a:ea typeface="ArialUnicodeMS"/>
              <a:cs typeface="ArialUnicodeMS"/>
              <a:sym typeface="ArialUnicodeMS"/>
            </a:endParaRPr>
          </a:p>
          <a:p>
            <a:pPr lvl="0" defTabSz="457200">
              <a:defRPr sz="1800"/>
            </a:pPr>
            <a:r>
              <a:rPr sz="2600">
                <a:solidFill>
                  <a:srgbClr val="9B2023"/>
                </a:solidFill>
                <a:latin typeface="ArialUnicodeMS"/>
                <a:ea typeface="ArialUnicodeMS"/>
                <a:cs typeface="ArialUnicodeMS"/>
                <a:sym typeface="ArialUnicodeMS"/>
              </a:rPr>
              <a:t>List item 2</a:t>
            </a:r>
          </a:p>
          <a:p>
            <a:pPr lvl="0" defTabSz="457200">
              <a:defRPr sz="1800"/>
            </a:pPr>
            <a:endParaRPr sz="2600">
              <a:solidFill>
                <a:srgbClr val="9B2023"/>
              </a:solidFill>
              <a:latin typeface="ArialUnicodeMS"/>
              <a:ea typeface="ArialUnicodeMS"/>
              <a:cs typeface="ArialUnicodeMS"/>
              <a:sym typeface="ArialUnicodeMS"/>
            </a:endParaRPr>
          </a:p>
          <a:p>
            <a:pPr lvl="0" defTabSz="457200">
              <a:defRPr sz="1800"/>
            </a:pPr>
            <a:r>
              <a:rPr sz="2600">
                <a:solidFill>
                  <a:srgbClr val="9B2023"/>
                </a:solidFill>
                <a:latin typeface="ArialUnicodeMS"/>
                <a:ea typeface="ArialUnicodeMS"/>
                <a:cs typeface="ArialUnicodeMS"/>
                <a:sym typeface="ArialUnicodeMS"/>
              </a:rPr>
              <a:t>List item 3</a:t>
            </a:r>
          </a:p>
          <a:p>
            <a:pPr lvl="0" defTabSz="457200">
              <a:defRPr sz="1800"/>
            </a:pPr>
            <a:endParaRPr sz="2600">
              <a:latin typeface="ArialUnicodeMS"/>
              <a:ea typeface="ArialUnicodeMS"/>
              <a:cs typeface="ArialUnicodeMS"/>
              <a:sym typeface="ArialUnicodeMS"/>
            </a:endParaRPr>
          </a:p>
          <a:p>
            <a:pPr lvl="0" defTabSz="457200">
              <a:defRPr sz="1800"/>
            </a:pPr>
            <a:r>
              <a:rPr sz="2600">
                <a:solidFill>
                  <a:srgbClr val="9B2023"/>
                </a:solidFill>
                <a:latin typeface="ArialUnicodeMS"/>
                <a:ea typeface="ArialUnicodeMS"/>
                <a:cs typeface="ArialUnicodeMS"/>
                <a:sym typeface="ArialUnicodeMS"/>
              </a:rPr>
              <a:t>List item 4</a:t>
            </a:r>
          </a:p>
          <a:p>
            <a:pPr lvl="0" defTabSz="457200">
              <a:defRPr sz="1800"/>
            </a:pPr>
            <a:endParaRPr sz="2600">
              <a:solidFill>
                <a:srgbClr val="9B2023"/>
              </a:solidFill>
              <a:latin typeface="ArialUnicodeMS"/>
              <a:ea typeface="ArialUnicodeMS"/>
              <a:cs typeface="ArialUnicodeMS"/>
              <a:sym typeface="ArialUnicodeMS"/>
            </a:endParaRPr>
          </a:p>
          <a:p>
            <a:pPr lvl="0" defTabSz="457200">
              <a:defRPr sz="1800"/>
            </a:pPr>
            <a:r>
              <a:rPr sz="2600">
                <a:solidFill>
                  <a:srgbClr val="9B2023"/>
                </a:solidFill>
                <a:latin typeface="ArialUnicodeMS"/>
                <a:ea typeface="ArialUnicodeMS"/>
                <a:cs typeface="ArialUnicodeMS"/>
                <a:sym typeface="ArialUnicodeMS"/>
              </a:rPr>
              <a:t>List item 5</a:t>
            </a:r>
          </a:p>
          <a:p>
            <a:pPr lvl="0" defTabSz="457200">
              <a:defRPr sz="1800"/>
            </a:pPr>
            <a:endParaRPr sz="2600">
              <a:solidFill>
                <a:srgbClr val="9B2023"/>
              </a:solidFill>
              <a:latin typeface="ArialUnicodeMS"/>
              <a:ea typeface="ArialUnicodeMS"/>
              <a:cs typeface="ArialUnicodeMS"/>
              <a:sym typeface="ArialUnicodeMS"/>
            </a:endParaRPr>
          </a:p>
          <a:p>
            <a:pPr lvl="0" defTabSz="457200">
              <a:defRPr sz="1800"/>
            </a:pPr>
            <a:r>
              <a:rPr sz="2600">
                <a:solidFill>
                  <a:srgbClr val="9B2023"/>
                </a:solidFill>
                <a:latin typeface="ArialUnicodeMS"/>
                <a:ea typeface="ArialUnicodeMS"/>
                <a:cs typeface="ArialUnicodeMS"/>
                <a:sym typeface="ArialUnicodeMS"/>
              </a:rPr>
              <a:t>List item 6</a:t>
            </a:r>
          </a:p>
        </p:txBody>
      </p:sp>
      <p:sp>
        <p:nvSpPr>
          <p:cNvPr id="34" name="Shape 34"/>
          <p:cNvSpPr/>
          <p:nvPr/>
        </p:nvSpPr>
        <p:spPr>
          <a:xfrm>
            <a:off x="4320440" y="2168351"/>
            <a:ext cx="4363920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70000"/>
              </a:lnSpc>
              <a:defRPr sz="5000" b="1" cap="all" spc="357"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 b="0" cap="none" spc="0"/>
            </a:pPr>
            <a:r>
              <a:rPr sz="5000" b="1" cap="all" spc="357"/>
              <a:t>MAIN TITLE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2220881" y="4723118"/>
            <a:ext cx="8563038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457200">
              <a:defRPr sz="1800"/>
            </a:pPr>
            <a:r>
              <a:rPr sz="2300">
                <a:latin typeface="ArialUnicodeMS"/>
                <a:ea typeface="ArialUnicodeMS"/>
                <a:cs typeface="ArialUnicodeMS"/>
                <a:sym typeface="ArialUnicodeMS"/>
              </a:rPr>
              <a:t>rles Truffaut keffiyeh hoodie pickled, brunch +1 Austin meggings kogi. Ethical seitan twee flannel. Williamsburg crucifix authentic mustache messenger bag, umami Godard literally Blue Bottle chia. Direct trade iPhone leggings gluten-free before they sold out. Ethnic four loko shabby.</a:t>
            </a:r>
          </a:p>
          <a:p>
            <a:pPr lvl="0" defTabSz="457200">
              <a:defRPr sz="1800"/>
            </a:pPr>
            <a:endParaRPr sz="2300">
              <a:latin typeface="ArialUnicodeMS"/>
              <a:ea typeface="ArialUnicodeMS"/>
              <a:cs typeface="ArialUnicodeMS"/>
              <a:sym typeface="ArialUnicodeMS"/>
            </a:endParaRPr>
          </a:p>
          <a:p>
            <a:pPr lvl="0" defTabSz="457200">
              <a:defRPr sz="1800"/>
            </a:pPr>
            <a:r>
              <a:rPr sz="2300">
                <a:latin typeface="ArialUnicodeMS"/>
                <a:ea typeface="ArialUnicodeMS"/>
                <a:cs typeface="ArialUnicodeMS"/>
                <a:sym typeface="ArialUnicodeMS"/>
              </a:rPr>
              <a:t>msburg crucifix authentic mustache messenger bag, umami Godard literally Blue Bottle chia. Direct trade iPhone leggings gluten-free before they sold out. </a:t>
            </a:r>
          </a:p>
        </p:txBody>
      </p:sp>
      <p:sp>
        <p:nvSpPr>
          <p:cNvPr id="37" name="Shape 37"/>
          <p:cNvSpPr/>
          <p:nvPr/>
        </p:nvSpPr>
        <p:spPr>
          <a:xfrm>
            <a:off x="2220881" y="3695700"/>
            <a:ext cx="856303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457200">
              <a:defRPr sz="1800"/>
            </a:pPr>
            <a:r>
              <a:rPr sz="2600">
                <a:solidFill>
                  <a:srgbClr val="9B2023"/>
                </a:solidFill>
                <a:latin typeface="ArialUnicodeMS"/>
                <a:ea typeface="ArialUnicodeMS"/>
                <a:cs typeface="ArialUnicodeMS"/>
                <a:sym typeface="ArialUnicodeMS"/>
              </a:rPr>
              <a:t>Sub Header</a:t>
            </a:r>
            <a:r>
              <a:rPr sz="1200">
                <a:solidFill>
                  <a:srgbClr val="9B2023"/>
                </a:solidFill>
                <a:latin typeface="ArialUnicodeMS"/>
                <a:ea typeface="ArialUnicodeMS"/>
                <a:cs typeface="ArialUnicodeMS"/>
                <a:sym typeface="ArialUnicodeMS"/>
              </a:rPr>
              <a:t>  </a:t>
            </a:r>
          </a:p>
        </p:txBody>
      </p:sp>
      <p:sp>
        <p:nvSpPr>
          <p:cNvPr id="38" name="Shape 38"/>
          <p:cNvSpPr/>
          <p:nvPr/>
        </p:nvSpPr>
        <p:spPr>
          <a:xfrm>
            <a:off x="4320440" y="2168351"/>
            <a:ext cx="4363920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70000"/>
              </a:lnSpc>
              <a:defRPr sz="5000" b="1" cap="all" spc="357"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 b="0" cap="none" spc="0"/>
            </a:pPr>
            <a:r>
              <a:rPr sz="5000" b="1" cap="all" spc="357"/>
              <a:t>MAIN TITLE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2220881" y="3683000"/>
            <a:ext cx="856303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457200">
              <a:defRPr sz="1800"/>
            </a:pPr>
            <a:r>
              <a:rPr sz="2600">
                <a:solidFill>
                  <a:srgbClr val="9B2023"/>
                </a:solidFill>
                <a:latin typeface="ArialUnicodeMS"/>
                <a:ea typeface="ArialUnicodeMS"/>
                <a:cs typeface="ArialUnicodeMS"/>
                <a:sym typeface="ArialUnicodeMS"/>
              </a:rPr>
              <a:t>Sub Header</a:t>
            </a:r>
            <a:r>
              <a:rPr sz="1200">
                <a:solidFill>
                  <a:srgbClr val="9B2023"/>
                </a:solidFill>
                <a:latin typeface="ArialUnicodeMS"/>
                <a:ea typeface="ArialUnicodeMS"/>
                <a:cs typeface="ArialUnicodeMS"/>
                <a:sym typeface="ArialUnicodeMS"/>
              </a:rPr>
              <a:t>  </a:t>
            </a:r>
          </a:p>
        </p:txBody>
      </p:sp>
      <p:sp>
        <p:nvSpPr>
          <p:cNvPr id="41" name="Shape 41"/>
          <p:cNvSpPr/>
          <p:nvPr/>
        </p:nvSpPr>
        <p:spPr>
          <a:xfrm>
            <a:off x="6844896" y="4526268"/>
            <a:ext cx="4763308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2300"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/>
            </a:pPr>
            <a:r>
              <a:rPr sz="2300"/>
              <a:t>rles Truffaut keffiyeh hoodie pickled, brunch +1 Austin meggings kogi. Ethical seitan twee flannel. Williamsburg crucifix authentic mustache messenger bag, umami Godard literally Blue Bottle chia. Direct trade iPhone leggings gluten-free before they sold out. Ethnic four loko shabby.</a:t>
            </a:r>
          </a:p>
        </p:txBody>
      </p:sp>
      <p:sp>
        <p:nvSpPr>
          <p:cNvPr id="42" name="Shape 42"/>
          <p:cNvSpPr/>
          <p:nvPr/>
        </p:nvSpPr>
        <p:spPr>
          <a:xfrm>
            <a:off x="1396596" y="4523267"/>
            <a:ext cx="4763308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2300"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/>
            </a:pPr>
            <a:r>
              <a:rPr sz="2300"/>
              <a:t>rles Truffaut keffiyeh hoodie pickled, brunch +1 Austin meggings kogi. Ethical seitan twee flannel. Williamsburg crucifix authentic mustache messenger bag, umami Godard literally Blue Bottle chia. Direct trade iPhone leggings gluten-free before they sold out. Ethnic four loko shabby.</a:t>
            </a:r>
          </a:p>
        </p:txBody>
      </p:sp>
      <p:sp>
        <p:nvSpPr>
          <p:cNvPr id="43" name="Shape 43"/>
          <p:cNvSpPr/>
          <p:nvPr/>
        </p:nvSpPr>
        <p:spPr>
          <a:xfrm>
            <a:off x="4320440" y="2206451"/>
            <a:ext cx="4363920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70000"/>
              </a:lnSpc>
              <a:defRPr sz="5000" b="1" cap="all" spc="357"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 b="0" cap="none" spc="0"/>
            </a:pPr>
            <a:r>
              <a:rPr sz="5000" b="1" cap="all" spc="357"/>
              <a:t>MAIN TITLE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864145" y="5975082"/>
            <a:ext cx="11216483" cy="367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defTabSz="457200">
              <a:defRPr sz="1800"/>
            </a:pPr>
            <a:r>
              <a:rPr sz="2000">
                <a:solidFill>
                  <a:srgbClr val="FFFFFF"/>
                </a:solidFill>
                <a:latin typeface="ArialUnicodeMS"/>
                <a:ea typeface="ArialUnicodeMS"/>
                <a:cs typeface="ArialUnicodeMS"/>
                <a:sym typeface="ArialUnicodeMS"/>
              </a:rPr>
              <a:t>– </a:t>
            </a:r>
            <a:r>
              <a:rPr sz="2000" cap="all" spc="454">
                <a:solidFill>
                  <a:srgbClr val="FFFFFF"/>
                </a:solidFill>
                <a:latin typeface="ArialUnicodeMS"/>
                <a:ea typeface="ArialUnicodeMS"/>
                <a:cs typeface="ArialUnicodeMS"/>
                <a:sym typeface="ArialUnicodeMS"/>
              </a:rPr>
              <a:t>NAME OF xxx</a:t>
            </a:r>
          </a:p>
        </p:txBody>
      </p:sp>
      <p:sp>
        <p:nvSpPr>
          <p:cNvPr id="46" name="Shape 46"/>
          <p:cNvSpPr/>
          <p:nvPr/>
        </p:nvSpPr>
        <p:spPr>
          <a:xfrm>
            <a:off x="450526" y="3692582"/>
            <a:ext cx="12035584" cy="2245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1" indent="201168" defTabSz="514095">
              <a:defRPr sz="1800"/>
            </a:pPr>
            <a:r>
              <a:rPr sz="5104" b="1" cap="all" spc="364">
                <a:solidFill>
                  <a:srgbClr val="FFFFFF"/>
                </a:solidFill>
                <a:latin typeface="ArialUnicodeMS"/>
                <a:ea typeface="ArialUnicodeMS"/>
                <a:cs typeface="ArialUnicodeMS"/>
                <a:sym typeface="ArialUnicodeMS"/>
              </a:rPr>
              <a:t>“this will be a quote about something by someone”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amsterdam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0043" y="4493351"/>
            <a:ext cx="3187150" cy="2757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amsterdam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9693" y="4493351"/>
            <a:ext cx="3187150" cy="2757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amsterdam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79343" y="4493351"/>
            <a:ext cx="3187150" cy="2757447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/>
        </p:nvSpPr>
        <p:spPr>
          <a:xfrm>
            <a:off x="2220881" y="3647491"/>
            <a:ext cx="856303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600">
                <a:solidFill>
                  <a:srgbClr val="9B2023"/>
                </a:solid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9B2023"/>
                </a:solidFill>
              </a:rPr>
              <a:t>Sub Header</a:t>
            </a:r>
          </a:p>
        </p:txBody>
      </p:sp>
      <p:sp>
        <p:nvSpPr>
          <p:cNvPr id="52" name="Shape 52"/>
          <p:cNvSpPr/>
          <p:nvPr/>
        </p:nvSpPr>
        <p:spPr>
          <a:xfrm>
            <a:off x="2220881" y="7596870"/>
            <a:ext cx="856303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300"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/>
            </a:pPr>
            <a:r>
              <a:rPr sz="2300"/>
              <a:t>msburg crucifix authentic mustache messenger bag, umami Godard literally Blue Bottle chia. Direct trade iPho.</a:t>
            </a:r>
          </a:p>
        </p:txBody>
      </p:sp>
      <p:sp>
        <p:nvSpPr>
          <p:cNvPr id="53" name="Shape 53"/>
          <p:cNvSpPr/>
          <p:nvPr/>
        </p:nvSpPr>
        <p:spPr>
          <a:xfrm>
            <a:off x="3877787" y="2168351"/>
            <a:ext cx="524922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70000"/>
              </a:lnSpc>
              <a:defRPr sz="5000" b="1" cap="all" spc="357"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 b="0" cap="none" spc="0"/>
            </a:pPr>
            <a:r>
              <a:rPr sz="5000" b="1" cap="all" spc="357"/>
              <a:t>MAIN HEADER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Macintosh PowerPoint</Application>
  <PresentationFormat>Custom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Paul Johnson</cp:lastModifiedBy>
  <cp:revision>1</cp:revision>
  <dcterms:modified xsi:type="dcterms:W3CDTF">2014-07-15T08:41:38Z</dcterms:modified>
</cp:coreProperties>
</file>